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96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3E566-7703-AF4E-9D2C-C8BDC412DEC3}" type="datetimeFigureOut">
              <a:rPr lang="it-IT" smtClean="0"/>
              <a:t>02/01/14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ACE63-B249-5A43-843F-5A2EACFD991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734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isinformatico.inf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Social Network (sicurezza e privacy)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Furto di password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Il metodo </a:t>
            </a:r>
            <a:r>
              <a:rPr lang="it-IT" dirty="0" err="1"/>
              <a:t>piu</a:t>
            </a:r>
            <a:r>
              <a:rPr lang="it-IT" dirty="0"/>
              <a:t>̀ frequente per rubare una password si chiama </a:t>
            </a:r>
            <a:r>
              <a:rPr lang="it-IT" dirty="0" err="1" smtClean="0"/>
              <a:t>phishing</a:t>
            </a:r>
            <a:endParaRPr lang="it-IT" dirty="0" smtClean="0"/>
          </a:p>
          <a:p>
            <a:pPr lvl="1"/>
            <a:r>
              <a:rPr lang="it-IT" dirty="0" smtClean="0"/>
              <a:t>si riceve </a:t>
            </a:r>
            <a:r>
              <a:rPr lang="it-IT" dirty="0"/>
              <a:t>una mail o un messaggio di altro tipo che sembra </a:t>
            </a:r>
            <a:r>
              <a:rPr lang="it-IT" dirty="0" smtClean="0"/>
              <a:t>provenire </a:t>
            </a:r>
            <a:r>
              <a:rPr lang="it-IT" dirty="0"/>
              <a:t>dai gestori del social network; il mittente sembra legittimo e spesso c‘è anche il logo del social </a:t>
            </a:r>
            <a:r>
              <a:rPr lang="it-IT" dirty="0" smtClean="0"/>
              <a:t>network</a:t>
            </a:r>
          </a:p>
          <a:p>
            <a:pPr lvl="1"/>
            <a:r>
              <a:rPr lang="it-IT" dirty="0" smtClean="0"/>
              <a:t>il </a:t>
            </a:r>
            <a:r>
              <a:rPr lang="it-IT" dirty="0"/>
              <a:t>messaggio vi avvisa che </a:t>
            </a:r>
            <a:r>
              <a:rPr lang="it-IT" dirty="0" smtClean="0"/>
              <a:t>c’è </a:t>
            </a:r>
            <a:r>
              <a:rPr lang="it-IT" dirty="0"/>
              <a:t>stato un problema con il </a:t>
            </a:r>
            <a:r>
              <a:rPr lang="it-IT" dirty="0" smtClean="0"/>
              <a:t>vostro </a:t>
            </a:r>
            <a:r>
              <a:rPr lang="it-IT" dirty="0"/>
              <a:t>account e che per ripristinarlo dovete rispondere inviando la vostra password per un controllo (non è vero: se lo fate, inviate la password al malfattore) oppure aprire </a:t>
            </a:r>
            <a:r>
              <a:rPr lang="it-IT" dirty="0" smtClean="0"/>
              <a:t>l’allegato </a:t>
            </a:r>
            <a:r>
              <a:rPr lang="it-IT" dirty="0"/>
              <a:t>che contiene la vostra nuova password (non è vero: </a:t>
            </a:r>
            <a:r>
              <a:rPr lang="it-IT" dirty="0" smtClean="0"/>
              <a:t>l’allegato </a:t>
            </a:r>
            <a:r>
              <a:rPr lang="it-IT" dirty="0"/>
              <a:t>è in </a:t>
            </a:r>
            <a:r>
              <a:rPr lang="it-IT" dirty="0" smtClean="0"/>
              <a:t>realtà̀ </a:t>
            </a:r>
            <a:r>
              <a:rPr lang="it-IT" dirty="0"/>
              <a:t>un virus che </a:t>
            </a:r>
            <a:r>
              <a:rPr lang="it-IT" dirty="0" smtClean="0"/>
              <a:t>ruberà̀ </a:t>
            </a:r>
            <a:r>
              <a:rPr lang="it-IT" dirty="0"/>
              <a:t>la vostra password) oppure cliccare su un link che vi porta </a:t>
            </a:r>
            <a:r>
              <a:rPr lang="it-IT" dirty="0" smtClean="0"/>
              <a:t>all’apposita </a:t>
            </a:r>
            <a:r>
              <a:rPr lang="it-IT" dirty="0"/>
              <a:t>pagina del social network (non è vero: è una pagina di un altro sito che imita il social network e vi ruba la </a:t>
            </a:r>
            <a:r>
              <a:rPr lang="it-IT" dirty="0" smtClean="0"/>
              <a:t>password </a:t>
            </a:r>
            <a:r>
              <a:rPr lang="it-IT" dirty="0"/>
              <a:t>se la immettete).</a:t>
            </a:r>
          </a:p>
        </p:txBody>
      </p:sp>
    </p:spTree>
    <p:extLst>
      <p:ext uri="{BB962C8B-B14F-4D97-AF65-F5344CB8AC3E}">
        <p14:creationId xmlns:p14="http://schemas.microsoft.com/office/powerpoint/2010/main" val="257464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Citazioni da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Paolo </a:t>
            </a:r>
            <a:r>
              <a:rPr lang="it-IT" dirty="0" smtClean="0"/>
              <a:t>Attivissimo “</a:t>
            </a:r>
            <a:r>
              <a:rPr lang="it-IT" dirty="0" err="1" smtClean="0"/>
              <a:t>Facebook</a:t>
            </a:r>
            <a:r>
              <a:rPr lang="it-IT" dirty="0" smtClean="0"/>
              <a:t> </a:t>
            </a:r>
            <a:r>
              <a:rPr lang="it-IT" dirty="0"/>
              <a:t>e </a:t>
            </a:r>
            <a:r>
              <a:rPr lang="it-IT" dirty="0" err="1"/>
              <a:t>Twitter</a:t>
            </a:r>
            <a:r>
              <a:rPr lang="it-IT" dirty="0"/>
              <a:t> manuale di autodifesa” - </a:t>
            </a:r>
            <a:r>
              <a:rPr lang="it-IT" i="1" dirty="0"/>
              <a:t>Conoscere i social network per usarli in modo </a:t>
            </a:r>
            <a:r>
              <a:rPr lang="it-IT" i="1" dirty="0" smtClean="0"/>
              <a:t>sicuro</a:t>
            </a:r>
          </a:p>
          <a:p>
            <a:r>
              <a:rPr lang="it-IT" dirty="0" smtClean="0"/>
              <a:t>Reperibile all’indirizzo </a:t>
            </a:r>
            <a:r>
              <a:rPr lang="it-IT" dirty="0" smtClean="0">
                <a:hlinkClick r:id="rId2"/>
              </a:rPr>
              <a:t>http</a:t>
            </a:r>
            <a:r>
              <a:rPr lang="it-IT" dirty="0">
                <a:hlinkClick r:id="rId2"/>
              </a:rPr>
              <a:t>://disinformatico.info</a:t>
            </a:r>
            <a:r>
              <a:rPr lang="it-IT" dirty="0"/>
              <a:t> 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64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Comportamenti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E’ di </a:t>
            </a:r>
            <a:r>
              <a:rPr lang="it-IT" dirty="0"/>
              <a:t>moda scambiarsi foto </a:t>
            </a:r>
            <a:r>
              <a:rPr lang="it-IT" dirty="0" smtClean="0"/>
              <a:t>intime </a:t>
            </a:r>
            <a:r>
              <a:rPr lang="it-IT" dirty="0"/>
              <a:t>sui social network, pensando (erroneamente) che le garanzie di privacy di questi servizi siano credibili.</a:t>
            </a:r>
          </a:p>
          <a:p>
            <a:r>
              <a:rPr lang="it-IT" dirty="0" smtClean="0"/>
              <a:t>I </a:t>
            </a:r>
            <a:r>
              <a:rPr lang="it-IT" dirty="0"/>
              <a:t>datori di lavoro </a:t>
            </a:r>
            <a:r>
              <a:rPr lang="it-IT" dirty="0" smtClean="0"/>
              <a:t>hanno </a:t>
            </a:r>
            <a:r>
              <a:rPr lang="it-IT" dirty="0"/>
              <a:t>sempre </a:t>
            </a:r>
            <a:r>
              <a:rPr lang="it-IT" dirty="0" smtClean="0"/>
              <a:t>più̀ </a:t>
            </a:r>
            <a:r>
              <a:rPr lang="it-IT" dirty="0"/>
              <a:t>spesso </a:t>
            </a:r>
            <a:r>
              <a:rPr lang="it-IT" dirty="0" smtClean="0"/>
              <a:t>l‘abitudine </a:t>
            </a:r>
            <a:r>
              <a:rPr lang="it-IT" dirty="0"/>
              <a:t>di valutare i candidati tramite i social network, in base a quello che gli aspiranti lavoratori vi scrivono e vi pubblicano.</a:t>
            </a:r>
          </a:p>
          <a:p>
            <a:r>
              <a:rPr lang="it-IT" dirty="0" smtClean="0"/>
              <a:t>Attraverso </a:t>
            </a:r>
            <a:r>
              <a:rPr lang="it-IT" dirty="0"/>
              <a:t>i social network, i </a:t>
            </a:r>
            <a:r>
              <a:rPr lang="it-IT" dirty="0" smtClean="0"/>
              <a:t>già̀ </a:t>
            </a:r>
            <a:r>
              <a:rPr lang="it-IT" dirty="0"/>
              <a:t>assunti criticano l‘azienda, </a:t>
            </a:r>
            <a:r>
              <a:rPr lang="it-IT" dirty="0" smtClean="0"/>
              <a:t>rivelano </a:t>
            </a:r>
            <a:r>
              <a:rPr lang="it-IT" dirty="0"/>
              <a:t>dettagli riservati o si fanno cogliere a simulare malattie e così si trovano licenziati a causa dei social network, </a:t>
            </a:r>
            <a:r>
              <a:rPr lang="it-IT" dirty="0" smtClean="0"/>
              <a:t>perché́ </a:t>
            </a:r>
            <a:r>
              <a:rPr lang="it-IT" dirty="0"/>
              <a:t>non </a:t>
            </a:r>
            <a:r>
              <a:rPr lang="it-IT" u="sng" dirty="0"/>
              <a:t>si rendono conto di essere letti anche dai colleghi, dal datore di </a:t>
            </a:r>
            <a:r>
              <a:rPr lang="it-IT" u="sng" dirty="0" smtClean="0"/>
              <a:t>lavoro </a:t>
            </a:r>
            <a:r>
              <a:rPr lang="it-IT" u="sng" dirty="0"/>
              <a:t>o dalla concorrenza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391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… niente oblio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Nei social network non </a:t>
            </a:r>
            <a:r>
              <a:rPr lang="it-IT" dirty="0" smtClean="0"/>
              <a:t>c’è </a:t>
            </a:r>
            <a:r>
              <a:rPr lang="it-IT" dirty="0"/>
              <a:t>il diritto </a:t>
            </a:r>
            <a:r>
              <a:rPr lang="it-IT" dirty="0" smtClean="0"/>
              <a:t>all’oblio </a:t>
            </a:r>
            <a:r>
              <a:rPr lang="it-IT" dirty="0"/>
              <a:t>e quindi idee scritte o immagini pubblicate anni fa possono tornare a tormentarci per sempre, dando agli altri un‘idea del tutto distorta e obsoleta di noi.</a:t>
            </a:r>
          </a:p>
          <a:p>
            <a:r>
              <a:rPr lang="it-IT" dirty="0" smtClean="0"/>
              <a:t>La forma </a:t>
            </a:r>
            <a:r>
              <a:rPr lang="it-IT" dirty="0"/>
              <a:t>di comunicazione dei social </a:t>
            </a:r>
            <a:r>
              <a:rPr lang="it-IT" dirty="0" smtClean="0"/>
              <a:t>network</a:t>
            </a:r>
            <a:r>
              <a:rPr lang="it-IT" dirty="0"/>
              <a:t> </a:t>
            </a:r>
            <a:r>
              <a:rPr lang="it-IT" dirty="0" smtClean="0"/>
              <a:t>è un ibrido </a:t>
            </a:r>
            <a:r>
              <a:rPr lang="it-IT" dirty="0"/>
              <a:t>fra scrittura tradizionale e conversazione </a:t>
            </a:r>
            <a:r>
              <a:rPr lang="it-IT" dirty="0" smtClean="0"/>
              <a:t>(discorso </a:t>
            </a:r>
            <a:r>
              <a:rPr lang="it-IT" dirty="0"/>
              <a:t>scritto</a:t>
            </a:r>
            <a:r>
              <a:rPr lang="it-IT" dirty="0" smtClean="0"/>
              <a:t>) che </a:t>
            </a:r>
            <a:r>
              <a:rPr lang="it-IT" dirty="0"/>
              <a:t>si presta a equivoci linguistici. </a:t>
            </a:r>
            <a:endParaRPr lang="it-IT" dirty="0" smtClean="0"/>
          </a:p>
          <a:p>
            <a:pPr lvl="1"/>
            <a:r>
              <a:rPr lang="it-IT" dirty="0" smtClean="0"/>
              <a:t>Chi </a:t>
            </a:r>
            <a:r>
              <a:rPr lang="it-IT" dirty="0"/>
              <a:t>scrive costruisce la frase sentendone mentalmente </a:t>
            </a:r>
            <a:r>
              <a:rPr lang="it-IT" dirty="0" smtClean="0"/>
              <a:t>l’intonazione</a:t>
            </a:r>
            <a:r>
              <a:rPr lang="it-IT" dirty="0"/>
              <a:t>, come se stesse parlando; ma chi la riceve vede solo caratteri privi di </a:t>
            </a:r>
            <a:r>
              <a:rPr lang="it-IT" dirty="0" smtClean="0"/>
              <a:t>inflessione </a:t>
            </a:r>
            <a:r>
              <a:rPr lang="it-IT" dirty="0"/>
              <a:t>emotiva e spesso non </a:t>
            </a:r>
            <a:r>
              <a:rPr lang="it-IT" dirty="0" smtClean="0"/>
              <a:t>può̀ </a:t>
            </a:r>
            <a:r>
              <a:rPr lang="it-IT" dirty="0"/>
              <a:t>sapere se chi gli ha inviato la frase stava scherzando o facendo del sarcasmo o era serio.</a:t>
            </a:r>
          </a:p>
        </p:txBody>
      </p:sp>
    </p:spTree>
    <p:extLst>
      <p:ext uri="{BB962C8B-B14F-4D97-AF65-F5344CB8AC3E}">
        <p14:creationId xmlns:p14="http://schemas.microsoft.com/office/powerpoint/2010/main" val="263686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privacy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</a:t>
            </a:r>
            <a:r>
              <a:rPr lang="it-IT" dirty="0"/>
              <a:t>utenti </a:t>
            </a:r>
            <a:r>
              <a:rPr lang="it-IT" dirty="0" smtClean="0"/>
              <a:t>regalano </a:t>
            </a:r>
            <a:r>
              <a:rPr lang="it-IT" dirty="0"/>
              <a:t>spontaneamente ai social network un dettagliatissimo grafico delle loro amicizie e parentele e </a:t>
            </a:r>
            <a:r>
              <a:rPr lang="it-IT" dirty="0" smtClean="0"/>
              <a:t>l’elenco </a:t>
            </a:r>
            <a:r>
              <a:rPr lang="it-IT" dirty="0"/>
              <a:t>dei loro gusti personali e dei loro spostamenti. </a:t>
            </a:r>
            <a:endParaRPr lang="it-IT" dirty="0" smtClean="0"/>
          </a:p>
          <a:p>
            <a:pPr lvl="1"/>
            <a:r>
              <a:rPr lang="it-IT" dirty="0" smtClean="0"/>
              <a:t>La </a:t>
            </a:r>
            <a:r>
              <a:rPr lang="it-IT" dirty="0"/>
              <a:t>STASI (la polizia segreta del- l‘ex Germania Est) avrebbe dato tutto per avere quello che oggi stiamo regalando volontariamente a delle </a:t>
            </a:r>
            <a:r>
              <a:rPr lang="it-IT" dirty="0" smtClean="0"/>
              <a:t>società̀ </a:t>
            </a:r>
            <a:r>
              <a:rPr lang="it-IT" dirty="0"/>
              <a:t>commerciali prevalentemente americane.</a:t>
            </a:r>
          </a:p>
        </p:txBody>
      </p:sp>
    </p:spTree>
    <p:extLst>
      <p:ext uri="{BB962C8B-B14F-4D97-AF65-F5344CB8AC3E}">
        <p14:creationId xmlns:p14="http://schemas.microsoft.com/office/powerpoint/2010/main" val="157691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Furto d’identità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Un malintenzionato </a:t>
            </a:r>
            <a:r>
              <a:rPr lang="it-IT" dirty="0" smtClean="0"/>
              <a:t>può̀ </a:t>
            </a:r>
            <a:r>
              <a:rPr lang="it-IT" dirty="0"/>
              <a:t>creare senza problemi un account usando il vostro nome, una vostra foto e i vostri dati personali (facilmente </a:t>
            </a:r>
            <a:r>
              <a:rPr lang="it-IT" dirty="0" smtClean="0"/>
              <a:t>reperibili </a:t>
            </a:r>
            <a:r>
              <a:rPr lang="it-IT" dirty="0"/>
              <a:t>con un po' di ricerca e di astuzia). </a:t>
            </a:r>
            <a:endParaRPr lang="it-IT" dirty="0" smtClean="0"/>
          </a:p>
          <a:p>
            <a:r>
              <a:rPr lang="it-IT" dirty="0" smtClean="0"/>
              <a:t>I </a:t>
            </a:r>
            <a:r>
              <a:rPr lang="it-IT" dirty="0"/>
              <a:t>controlli sono ridicolmente </a:t>
            </a:r>
            <a:r>
              <a:rPr lang="it-IT" dirty="0" smtClean="0"/>
              <a:t>scarsi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smtClean="0"/>
              <a:t>Pertanto </a:t>
            </a:r>
            <a:r>
              <a:rPr lang="it-IT" dirty="0"/>
              <a:t>non potete fidarvi di un account anche se è intestato a qualcuno che conoscete: potrebbe essere un impostore. Per sapere se l'account è autentico, usate un canale di comunicazione diverso da </a:t>
            </a:r>
            <a:r>
              <a:rPr lang="it-IT" dirty="0" smtClean="0"/>
              <a:t>Internet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6127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Password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Se </a:t>
            </a:r>
            <a:r>
              <a:rPr lang="it-IT" dirty="0"/>
              <a:t>qualcuno </a:t>
            </a:r>
            <a:r>
              <a:rPr lang="it-IT" dirty="0" smtClean="0"/>
              <a:t>indovina </a:t>
            </a:r>
            <a:r>
              <a:rPr lang="it-IT" dirty="0"/>
              <a:t>o </a:t>
            </a:r>
            <a:r>
              <a:rPr lang="it-IT" dirty="0" smtClean="0"/>
              <a:t>ci ruba la password, può̀ </a:t>
            </a:r>
            <a:r>
              <a:rPr lang="it-IT" dirty="0"/>
              <a:t>impersonarci e causarci ogni sorta di imbarazzi e guai. </a:t>
            </a:r>
            <a:endParaRPr lang="it-IT" dirty="0" smtClean="0"/>
          </a:p>
          <a:p>
            <a:r>
              <a:rPr lang="it-IT" dirty="0"/>
              <a:t>P</a:t>
            </a:r>
            <a:r>
              <a:rPr lang="it-IT" dirty="0" smtClean="0"/>
              <a:t>assword </a:t>
            </a:r>
            <a:r>
              <a:rPr lang="it-IT" dirty="0"/>
              <a:t>robusta:</a:t>
            </a:r>
          </a:p>
          <a:p>
            <a:pPr lvl="1"/>
            <a:r>
              <a:rPr lang="it-IT" dirty="0" smtClean="0"/>
              <a:t>lunga </a:t>
            </a:r>
            <a:r>
              <a:rPr lang="it-IT" dirty="0"/>
              <a:t>almeno otto caratteri</a:t>
            </a:r>
          </a:p>
          <a:p>
            <a:pPr lvl="1"/>
            <a:r>
              <a:rPr lang="it-IT" dirty="0" smtClean="0"/>
              <a:t>priva </a:t>
            </a:r>
            <a:r>
              <a:rPr lang="it-IT" dirty="0"/>
              <a:t>di senso compiuto</a:t>
            </a:r>
          </a:p>
          <a:p>
            <a:pPr lvl="1"/>
            <a:r>
              <a:rPr lang="it-IT" dirty="0" smtClean="0"/>
              <a:t>contenente </a:t>
            </a:r>
            <a:r>
              <a:rPr lang="it-IT" dirty="0"/>
              <a:t>lettere maiuscole e minuscole, cifre e preferibilmente anche segni di punteggiatura</a:t>
            </a:r>
          </a:p>
          <a:p>
            <a:pPr lvl="1"/>
            <a:r>
              <a:rPr lang="it-IT" dirty="0" smtClean="0"/>
              <a:t>unica </a:t>
            </a:r>
            <a:r>
              <a:rPr lang="it-IT" dirty="0"/>
              <a:t>per ciascun servizio che utilizziamo</a:t>
            </a:r>
          </a:p>
        </p:txBody>
      </p:sp>
    </p:spTree>
    <p:extLst>
      <p:ext uri="{BB962C8B-B14F-4D97-AF65-F5344CB8AC3E}">
        <p14:creationId xmlns:p14="http://schemas.microsoft.com/office/powerpoint/2010/main" val="468471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Ricordare la password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problema delle password robuste è che di solito sono difficili da </a:t>
            </a:r>
            <a:r>
              <a:rPr lang="it-IT" dirty="0" smtClean="0"/>
              <a:t>ricordare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smtClean="0"/>
              <a:t>Trucchi:</a:t>
            </a:r>
            <a:endParaRPr lang="it-IT" dirty="0"/>
          </a:p>
          <a:p>
            <a:pPr lvl="1"/>
            <a:r>
              <a:rPr lang="it-IT" dirty="0" smtClean="0"/>
              <a:t>si </a:t>
            </a:r>
            <a:r>
              <a:rPr lang="it-IT" dirty="0" err="1"/>
              <a:t>puo</a:t>
            </a:r>
            <a:r>
              <a:rPr lang="it-IT" dirty="0"/>
              <a:t>̀ prendere la lettera iniziale di ogni parola di una </a:t>
            </a:r>
            <a:r>
              <a:rPr lang="it-IT" dirty="0" smtClean="0"/>
              <a:t>frase : </a:t>
            </a:r>
            <a:r>
              <a:rPr lang="it-IT" dirty="0"/>
              <a:t>“Sotto la panca la capra campa, </a:t>
            </a:r>
            <a:r>
              <a:rPr lang="it-IT" dirty="0" smtClean="0"/>
              <a:t>Sopra </a:t>
            </a:r>
            <a:r>
              <a:rPr lang="it-IT" dirty="0"/>
              <a:t>la panca la capra crepa” diventa “</a:t>
            </a:r>
            <a:r>
              <a:rPr lang="it-IT" dirty="0" err="1"/>
              <a:t>SlplccSlplcc</a:t>
            </a:r>
            <a:r>
              <a:rPr lang="it-IT" dirty="0"/>
              <a:t>”; </a:t>
            </a:r>
            <a:r>
              <a:rPr lang="it-IT" dirty="0" smtClean="0"/>
              <a:t>aggiungendo alcune </a:t>
            </a:r>
            <a:r>
              <a:rPr lang="it-IT" dirty="0"/>
              <a:t>cifre della targa della nostra auto o del nostro numero di telefonino </a:t>
            </a:r>
            <a:r>
              <a:rPr lang="it-IT" dirty="0" smtClean="0"/>
              <a:t>otterremo </a:t>
            </a:r>
            <a:r>
              <a:rPr lang="it-IT" dirty="0"/>
              <a:t>una </a:t>
            </a:r>
            <a:r>
              <a:rPr lang="it-IT" dirty="0" smtClean="0"/>
              <a:t>password </a:t>
            </a:r>
            <a:r>
              <a:rPr lang="it-IT" dirty="0"/>
              <a:t>robusta come “17SlplccSlplcc”</a:t>
            </a:r>
            <a:r>
              <a:rPr lang="it-IT" dirty="0" smtClean="0"/>
              <a:t>.</a:t>
            </a:r>
          </a:p>
          <a:p>
            <a:pPr lvl="1"/>
            <a:r>
              <a:rPr lang="it-IT" dirty="0"/>
              <a:t>usare una parola straniera scritta come la si pronuncia (</a:t>
            </a:r>
            <a:r>
              <a:rPr lang="it-IT" dirty="0" err="1"/>
              <a:t>soscialnetuorc</a:t>
            </a:r>
            <a:r>
              <a:rPr lang="it-IT" dirty="0"/>
              <a:t>) oppure parole gergali o dialettali.</a:t>
            </a:r>
          </a:p>
        </p:txBody>
      </p:sp>
    </p:spTree>
    <p:extLst>
      <p:ext uri="{BB962C8B-B14F-4D97-AF65-F5344CB8AC3E}">
        <p14:creationId xmlns:p14="http://schemas.microsoft.com/office/powerpoint/2010/main" val="1920435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Password riciclate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 </a:t>
            </a:r>
            <a:r>
              <a:rPr lang="it-IT" dirty="0"/>
              <a:t>si usa la stessa password per </a:t>
            </a:r>
            <a:r>
              <a:rPr lang="it-IT" dirty="0" smtClean="0"/>
              <a:t>più̀ </a:t>
            </a:r>
            <a:r>
              <a:rPr lang="it-IT" dirty="0"/>
              <a:t>di un </a:t>
            </a:r>
            <a:r>
              <a:rPr lang="it-IT" dirty="0" smtClean="0"/>
              <a:t>servizio</a:t>
            </a:r>
            <a:r>
              <a:rPr lang="it-IT" dirty="0"/>
              <a:t>, l‘intruso che dovesse riuscire a scoprirla avrebbe in un sol colpo accesso a tutti i servizi protetti da quella password</a:t>
            </a:r>
            <a:r>
              <a:rPr lang="it-IT" dirty="0" smtClean="0"/>
              <a:t>.</a:t>
            </a:r>
          </a:p>
          <a:p>
            <a:r>
              <a:rPr lang="it-IT" dirty="0"/>
              <a:t>Questa è una delle tecniche d‘intrusione </a:t>
            </a:r>
            <a:r>
              <a:rPr lang="it-IT" dirty="0" err="1"/>
              <a:t>piu</a:t>
            </a:r>
            <a:r>
              <a:rPr lang="it-IT" dirty="0"/>
              <a:t>̀ diffuse: si infetta il </a:t>
            </a:r>
            <a:r>
              <a:rPr lang="it-IT" dirty="0" smtClean="0"/>
              <a:t>computer </a:t>
            </a:r>
            <a:r>
              <a:rPr lang="it-IT" dirty="0"/>
              <a:t>della vittima, o se ne intercetta il traffico di dati, si cattura la </a:t>
            </a:r>
            <a:r>
              <a:rPr lang="it-IT" dirty="0" smtClean="0"/>
              <a:t>password </a:t>
            </a:r>
            <a:r>
              <a:rPr lang="it-IT" dirty="0"/>
              <a:t>per esempio della casella di mail e poi si prova a usare la stessa password sugli altri servizi della vittima.</a:t>
            </a:r>
          </a:p>
        </p:txBody>
      </p:sp>
    </p:spTree>
    <p:extLst>
      <p:ext uri="{BB962C8B-B14F-4D97-AF65-F5344CB8AC3E}">
        <p14:creationId xmlns:p14="http://schemas.microsoft.com/office/powerpoint/2010/main" val="3000576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497</TotalTime>
  <Words>782</Words>
  <Application>Microsoft Macintosh PowerPoint</Application>
  <PresentationFormat>Presentazione su schermo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Orbita</vt:lpstr>
      <vt:lpstr>Social Network (sicurezza e privacy)</vt:lpstr>
      <vt:lpstr>Citazioni da …</vt:lpstr>
      <vt:lpstr>Comportamenti</vt:lpstr>
      <vt:lpstr>… niente oblio</vt:lpstr>
      <vt:lpstr>privacy</vt:lpstr>
      <vt:lpstr>Furto d’identità</vt:lpstr>
      <vt:lpstr>Password</vt:lpstr>
      <vt:lpstr>Ricordare la password</vt:lpstr>
      <vt:lpstr>Password riciclate</vt:lpstr>
      <vt:lpstr>Furto di password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itisMac</cp:lastModifiedBy>
  <cp:revision>56</cp:revision>
  <dcterms:created xsi:type="dcterms:W3CDTF">2013-09-28T21:27:15Z</dcterms:created>
  <dcterms:modified xsi:type="dcterms:W3CDTF">2014-01-02T17:47:31Z</dcterms:modified>
</cp:coreProperties>
</file>